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handoutMasterIdLst>
    <p:handoutMasterId r:id="rId53"/>
  </p:handoutMasterIdLst>
  <p:sldIdLst>
    <p:sldId id="256" r:id="rId5"/>
    <p:sldId id="257" r:id="rId6"/>
    <p:sldId id="295" r:id="rId7"/>
    <p:sldId id="258" r:id="rId8"/>
    <p:sldId id="29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8" r:id="rId44"/>
    <p:sldId id="299" r:id="rId45"/>
    <p:sldId id="300" r:id="rId46"/>
    <p:sldId id="303" r:id="rId47"/>
    <p:sldId id="304" r:id="rId48"/>
    <p:sldId id="305" r:id="rId49"/>
    <p:sldId id="306" r:id="rId50"/>
    <p:sldId id="307" r:id="rId51"/>
    <p:sldId id="308" r:id="rId52"/>
  </p:sldIdLst>
  <p:sldSz cx="18288000" cy="10287000"/>
  <p:notesSz cx="6858000" cy="9144000"/>
  <p:embeddedFontLst>
    <p:embeddedFont>
      <p:font typeface="Arimo" panose="020B0604020202020204" charset="0"/>
      <p:regular r:id="rId54"/>
    </p:embeddedFont>
    <p:embeddedFont>
      <p:font typeface="Garnett 1" panose="020B0604020202020204" charset="0"/>
      <p:regular r:id="rId55"/>
    </p:embeddedFont>
    <p:embeddedFont>
      <p:font typeface="Garnett 2" panose="020B0604020202020204" charset="0"/>
      <p:regular r:id="rId56"/>
    </p:embeddedFont>
    <p:embeddedFont>
      <p:font typeface="Garnett 3" panose="020B0604020202020204" charset="0"/>
      <p:regular r:id="rId57"/>
    </p:embeddedFont>
    <p:embeddedFont>
      <p:font typeface="Montserrat Bold" panose="020B0604020202020204" charset="0"/>
      <p:regular r:id="rId58"/>
    </p:embeddedFont>
    <p:embeddedFont>
      <p:font typeface="Poppins" panose="00000500000000000000" pitchFamily="2" charset="0"/>
      <p:regular r:id="rId59"/>
      <p:bold r:id="rId60"/>
      <p:italic r:id="rId61"/>
      <p:boldItalic r:id="rId62"/>
    </p:embeddedFont>
    <p:embeddedFont>
      <p:font typeface="Poppins Bold" panose="00000800000000000000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67868-B694-444C-A46E-279BB724F324}" v="53" dt="2024-10-09T19:43:04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49" d="100"/>
          <a:sy n="49" d="100"/>
        </p:scale>
        <p:origin x="7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0.fntdata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0D067868-B694-444C-A46E-279BB724F324}"/>
    <pc:docChg chg="undo custSel modSld">
      <pc:chgData name="Data Analyst" userId="a87940b5-5381-4fb3-bebe-612d0594214f" providerId="ADAL" clId="{0D067868-B694-444C-A46E-279BB724F324}" dt="2024-10-09T19:43:05.190" v="16" actId="27636"/>
      <pc:docMkLst>
        <pc:docMk/>
      </pc:docMkLst>
      <pc:sldChg chg="addSp modSp mod">
        <pc:chgData name="Data Analyst" userId="a87940b5-5381-4fb3-bebe-612d0594214f" providerId="ADAL" clId="{0D067868-B694-444C-A46E-279BB724F324}" dt="2024-10-09T19:43:04.501" v="15" actId="1076"/>
        <pc:sldMkLst>
          <pc:docMk/>
          <pc:sldMk cId="0" sldId="257"/>
        </pc:sldMkLst>
        <pc:spChg chg="mod">
          <ac:chgData name="Data Analyst" userId="a87940b5-5381-4fb3-bebe-612d0594214f" providerId="ADAL" clId="{0D067868-B694-444C-A46E-279BB724F324}" dt="2024-10-09T19:41:28.381" v="10" actId="1076"/>
          <ac:spMkLst>
            <pc:docMk/>
            <pc:sldMk cId="0" sldId="257"/>
            <ac:spMk id="25" creationId="{00000000-0000-0000-0000-000000000000}"/>
          </ac:spMkLst>
        </pc:spChg>
        <pc:spChg chg="mod">
          <ac:chgData name="Data Analyst" userId="a87940b5-5381-4fb3-bebe-612d0594214f" providerId="ADAL" clId="{0D067868-B694-444C-A46E-279BB724F324}" dt="2024-10-09T19:43:04.078" v="14" actId="1076"/>
          <ac:spMkLst>
            <pc:docMk/>
            <pc:sldMk cId="0" sldId="257"/>
            <ac:spMk id="26" creationId="{00000000-0000-0000-0000-000000000000}"/>
          </ac:spMkLst>
        </pc:spChg>
        <pc:spChg chg="mod">
          <ac:chgData name="Data Analyst" userId="a87940b5-5381-4fb3-bebe-612d0594214f" providerId="ADAL" clId="{0D067868-B694-444C-A46E-279BB724F324}" dt="2024-10-09T19:39:45.636" v="0"/>
          <ac:spMkLst>
            <pc:docMk/>
            <pc:sldMk cId="0" sldId="257"/>
            <ac:spMk id="32" creationId="{5BD10805-AE05-03CE-BCAF-B61D1B23B475}"/>
          </ac:spMkLst>
        </pc:spChg>
        <pc:spChg chg="mod">
          <ac:chgData name="Data Analyst" userId="a87940b5-5381-4fb3-bebe-612d0594214f" providerId="ADAL" clId="{0D067868-B694-444C-A46E-279BB724F324}" dt="2024-10-09T19:39:45.636" v="0"/>
          <ac:spMkLst>
            <pc:docMk/>
            <pc:sldMk cId="0" sldId="257"/>
            <ac:spMk id="33" creationId="{A78D2C80-032F-16C2-497A-4055D073DA82}"/>
          </ac:spMkLst>
        </pc:spChg>
        <pc:spChg chg="mod">
          <ac:chgData name="Data Analyst" userId="a87940b5-5381-4fb3-bebe-612d0594214f" providerId="ADAL" clId="{0D067868-B694-444C-A46E-279BB724F324}" dt="2024-10-09T19:39:45.636" v="0"/>
          <ac:spMkLst>
            <pc:docMk/>
            <pc:sldMk cId="0" sldId="257"/>
            <ac:spMk id="34" creationId="{017AD50E-632D-71C0-6260-6CA90C233ABD}"/>
          </ac:spMkLst>
        </pc:spChg>
        <pc:spChg chg="add mod">
          <ac:chgData name="Data Analyst" userId="a87940b5-5381-4fb3-bebe-612d0594214f" providerId="ADAL" clId="{0D067868-B694-444C-A46E-279BB724F324}" dt="2024-10-09T19:43:04.501" v="15" actId="1076"/>
          <ac:spMkLst>
            <pc:docMk/>
            <pc:sldMk cId="0" sldId="257"/>
            <ac:spMk id="35" creationId="{F2FC2B81-E5CF-28BD-FF99-67D6FB1F66B5}"/>
          </ac:spMkLst>
        </pc:spChg>
        <pc:grpChg chg="mod">
          <ac:chgData name="Data Analyst" userId="a87940b5-5381-4fb3-bebe-612d0594214f" providerId="ADAL" clId="{0D067868-B694-444C-A46E-279BB724F324}" dt="2024-10-09T19:41:27.005" v="8" actId="1076"/>
          <ac:grpSpMkLst>
            <pc:docMk/>
            <pc:sldMk cId="0" sldId="257"/>
            <ac:grpSpMk id="24" creationId="{00000000-0000-0000-0000-000000000000}"/>
          </ac:grpSpMkLst>
        </pc:grpChg>
        <pc:grpChg chg="add mod">
          <ac:chgData name="Data Analyst" userId="a87940b5-5381-4fb3-bebe-612d0594214f" providerId="ADAL" clId="{0D067868-B694-444C-A46E-279BB724F324}" dt="2024-10-09T19:39:45.636" v="0"/>
          <ac:grpSpMkLst>
            <pc:docMk/>
            <pc:sldMk cId="0" sldId="257"/>
            <ac:grpSpMk id="31" creationId="{3CE6BFB5-6C4B-7396-BBCF-3111AB70E4BC}"/>
          </ac:grpSpMkLst>
        </pc:grpChg>
      </pc:sldChg>
      <pc:sldChg chg="modSp mod">
        <pc:chgData name="Data Analyst" userId="a87940b5-5381-4fb3-bebe-612d0594214f" providerId="ADAL" clId="{0D067868-B694-444C-A46E-279BB724F324}" dt="2024-10-09T19:43:05.190" v="16" actId="27636"/>
        <pc:sldMkLst>
          <pc:docMk/>
          <pc:sldMk cId="0" sldId="308"/>
        </pc:sldMkLst>
        <pc:spChg chg="mod">
          <ac:chgData name="Data Analyst" userId="a87940b5-5381-4fb3-bebe-612d0594214f" providerId="ADAL" clId="{0D067868-B694-444C-A46E-279BB724F324}" dt="2024-10-09T19:43:05.190" v="16" actId="27636"/>
          <ac:spMkLst>
            <pc:docMk/>
            <pc:sldMk cId="0" sldId="30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2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0538" y="2992438"/>
            <a:ext cx="11160125" cy="4548187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>
            <a:lvl1pPr marL="0" indent="0">
              <a:buNone/>
              <a:defRPr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2024-10-09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3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3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0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31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0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33.png"/><Relationship Id="rId21" Type="http://schemas.openxmlformats.org/officeDocument/2006/relationships/image" Target="../media/image11.png"/><Relationship Id="rId7" Type="http://schemas.openxmlformats.org/officeDocument/2006/relationships/image" Target="../media/image37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32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svg"/><Relationship Id="rId24" Type="http://schemas.openxmlformats.org/officeDocument/2006/relationships/image" Target="../media/image14.svg"/><Relationship Id="rId5" Type="http://schemas.openxmlformats.org/officeDocument/2006/relationships/image" Target="../media/image35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40.png"/><Relationship Id="rId19" Type="http://schemas.openxmlformats.org/officeDocument/2006/relationships/image" Target="../media/image9.png"/><Relationship Id="rId4" Type="http://schemas.openxmlformats.org/officeDocument/2006/relationships/image" Target="../media/image34.svg"/><Relationship Id="rId9" Type="http://schemas.openxmlformats.org/officeDocument/2006/relationships/image" Target="../media/image39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2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1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3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56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4.jpeg"/><Relationship Id="rId16" Type="http://schemas.openxmlformats.org/officeDocument/2006/relationships/image" Target="../media/image15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7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61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4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63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2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70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7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72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image" Target="../media/image46.jpe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74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73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5.png"/><Relationship Id="rId4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2505" y="3327213"/>
            <a:ext cx="5063762" cy="1096910"/>
            <a:chOff x="0" y="38100"/>
            <a:chExt cx="6751682" cy="14625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>
            <a:extLst>
              <a:ext uri="{FF2B5EF4-FFF2-40B4-BE49-F238E27FC236}">
                <a16:creationId xmlns:a16="http://schemas.microsoft.com/office/drawing/2014/main" id="{C25E1A8D-7CCB-F93B-2A07-318EED74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F113C839-67F1-2540-4413-1A351D65B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714E9D21-3209-89DA-3011-24A45DDF7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2422390E-3163-C5BE-C1D5-5777E4A428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38666" y="3314813"/>
            <a:ext cx="4962280" cy="135572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 dirty="0"/>
          </a:p>
          <a:p>
            <a:pPr algn="l">
              <a:lnSpc>
                <a:spcPts val="8280"/>
              </a:lnSpc>
            </a:pP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>
            <a:normAutofit fontScale="90000"/>
          </a:bodyPr>
          <a:lstStyle/>
          <a:p>
            <a:r>
              <a:t>Testing this new object thing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It looks greats let's see if it works!!!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Blablablablabla22222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09, 2024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/>
          <a:lstStyle/>
          <a:p>
            <a:r>
              <a:rPr dirty="0"/>
              <a:t>Second test being done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/>
          <a:lstStyle/>
          <a:p>
            <a:r>
              <a:rPr dirty="0"/>
              <a:t>This is a second slide template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/>
          <a:lstStyle/>
          <a:p>
            <a:r>
              <a:t>Third test being done</a:t>
            </a:r>
          </a:p>
        </p:txBody>
      </p:sp>
      <p:sp>
        <p:nvSpPr>
          <p:cNvPr id="3" name="BigText1"/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/>
          <a:lstStyle/>
          <a:p>
            <a:r>
              <a:t>This is a function that uses Title, Text and a side image</a:t>
            </a:r>
          </a:p>
        </p:txBody>
      </p:sp>
      <p:pic>
        <p:nvPicPr>
          <p:cNvPr id="4" name="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11736388" y="0"/>
            <a:ext cx="655161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Histogram of Ages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04,0000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Histogram of Ages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>
            <a:normAutofit fontScale="70000" lnSpcReduction="20000"/>
          </a:bodyPr>
          <a:lstStyle/>
          <a:p>
            <a:r>
              <a:t>4,725 visits in 2022
            27,025 visits in 2023
            7,699 visits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Histogram of Ages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04,0000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Histogram of Ages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04,0000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>
            <a:normAutofit/>
          </a:bodyPr>
          <a:lstStyle/>
          <a:p>
            <a:r>
              <a:t>First vs Return
 July 2023 - June 2024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04,0000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First vs Return
 July 2023 - June 2024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04,725 visits in 2022
27,025 visits in 2023
18,986 visits in 2024
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EEC2486-2BAB-2342-5D30-72455D319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90866B8C-8154-C051-9209-9AD6234DC9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132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734" y="8316228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01216" y="-905172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33959" y="425678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61534" y="1761778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1581</Words>
  <Application>Microsoft Office PowerPoint</Application>
  <PresentationFormat>Custom</PresentationFormat>
  <Paragraphs>312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Montserrat Bold</vt:lpstr>
      <vt:lpstr>Arimo</vt:lpstr>
      <vt:lpstr>Garnett 1</vt:lpstr>
      <vt:lpstr>Calibri</vt:lpstr>
      <vt:lpstr>Garnett 3</vt:lpstr>
      <vt:lpstr>Aptos</vt:lpstr>
      <vt:lpstr>Poppins Bold</vt:lpstr>
      <vt:lpstr>Garnett 2</vt:lpstr>
      <vt:lpstr>Poppins</vt:lpstr>
      <vt:lpstr>Office Theme</vt:lpstr>
      <vt:lpstr>HQ Master Style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this new object 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2024-10-09T19:43:29Z</dcterms:modified>
  <dc:identifier>DAGKFNpDbPg</dc:identifier>
</cp:coreProperties>
</file>